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33558-3327-41A5-8582-6DD4D1D718F5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8B62-1219-4B52-9400-356F8BE5805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90CDCB9-E840-492A-BADD-2A29CA3CDB81}" type="slidenum">
              <a:rPr lang="en-GB" altLang="fr-FR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en-GB" alt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38"/>
            <a:ext cx="4572000" cy="3429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fr-FR" altLang="fr-F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144"/>
            <a:ext cx="5486400" cy="412671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90CDCB9-E840-492A-BADD-2A29CA3CDB81}" type="slidenum">
              <a:rPr lang="en-GB" altLang="fr-FR" smtClean="0">
                <a:ea typeface="Arial Unicode MS" pitchFamily="34" charset="-128"/>
                <a:cs typeface="Arial Unicode MS" pitchFamily="34" charset="-128"/>
              </a:rPr>
              <a:pPr/>
              <a:t>2</a:t>
            </a:fld>
            <a:endParaRPr lang="en-GB" alt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38"/>
            <a:ext cx="4572000" cy="3429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fr-FR" altLang="fr-F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144"/>
            <a:ext cx="5486400" cy="412671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90CDCB9-E840-492A-BADD-2A29CA3CDB81}" type="slidenum">
              <a:rPr lang="en-GB" altLang="fr-FR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en-GB" alt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143000" y="685838"/>
            <a:ext cx="4572000" cy="34291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fr-FR" altLang="fr-F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144"/>
            <a:ext cx="5486400" cy="412671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A474-6F4C-4386-B9F5-33756E9417B6}" type="datetimeFigureOut">
              <a:rPr lang="fr-FR" smtClean="0"/>
              <a:t>16/03/2021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D9B6C-2E2F-4460-AAB1-30EC683A5FB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 1" descr="Description : C:\Users\Issaka\Pictures\Capture-2808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"/>
            <a:ext cx="25796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85750"/>
            <a:ext cx="2786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496">
            <a:off x="609116" y="1798438"/>
            <a:ext cx="4215952" cy="28375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701">
            <a:off x="4691937" y="3521074"/>
            <a:ext cx="4026096" cy="30195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349582">
            <a:off x="5155452" y="2246790"/>
            <a:ext cx="387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Aménagement de la nouvelle BCD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 rot="21336476">
            <a:off x="910507" y="5237531"/>
            <a:ext cx="331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d</a:t>
            </a:r>
            <a:r>
              <a:rPr lang="fr-FR" sz="2000" b="1" dirty="0" smtClean="0">
                <a:solidFill>
                  <a:schemeClr val="tx2"/>
                </a:solidFill>
              </a:rPr>
              <a:t>es espaces clairs et colorés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 1" descr="Description : C:\Users\Issaka\Pictures\Capture-2808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"/>
            <a:ext cx="25796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85750"/>
            <a:ext cx="2786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99777"/>
            <a:ext cx="4512501" cy="33843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92452" y="1913171"/>
            <a:ext cx="394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spc="300" dirty="0" smtClean="0">
                <a:solidFill>
                  <a:schemeClr val="tx2"/>
                </a:solidFill>
              </a:rPr>
              <a:t>Jeux de tris de livres avec les maternelles</a:t>
            </a:r>
            <a:endParaRPr lang="fr-FR" sz="2200" b="1" spc="300" dirty="0">
              <a:solidFill>
                <a:schemeClr val="tx2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80" y="3140968"/>
            <a:ext cx="4141161" cy="34268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 1" descr="Description : C:\Users\Issaka\Pictures\Capture-2808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85750"/>
            <a:ext cx="25796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85750"/>
            <a:ext cx="2786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2891976"/>
            <a:ext cx="3146219" cy="25532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28357"/>
            <a:ext cx="3302276" cy="24767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71565"/>
            <a:ext cx="3564320" cy="26732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995936" y="1881773"/>
            <a:ext cx="4548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chemeClr val="tx2"/>
                </a:solidFill>
              </a:rPr>
              <a:t>Avec les plus grands, activités autour de la poésie…</a:t>
            </a:r>
            <a:endParaRPr lang="fr-FR" sz="22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1093457">
            <a:off x="2756" y="5772274"/>
            <a:ext cx="5472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chemeClr val="tx2"/>
                </a:solidFill>
              </a:rPr>
              <a:t>Des </a:t>
            </a:r>
            <a:r>
              <a:rPr lang="fr-FR" sz="2000" b="1" dirty="0">
                <a:solidFill>
                  <a:schemeClr val="tx2"/>
                </a:solidFill>
              </a:rPr>
              <a:t>projections, de la réflexion et de </a:t>
            </a:r>
            <a:r>
              <a:rPr lang="fr-FR" sz="2000" b="1" dirty="0" smtClean="0">
                <a:solidFill>
                  <a:schemeClr val="tx2"/>
                </a:solidFill>
              </a:rPr>
              <a:t>l’éloquence !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42</Words>
  <Application>Microsoft Office PowerPoint</Application>
  <PresentationFormat>Affichage à l'écran (4:3)</PresentationFormat>
  <Paragraphs>8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Arial Unicode MS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DIRECTRICE</dc:creator>
  <cp:lastModifiedBy>hp</cp:lastModifiedBy>
  <cp:revision>8</cp:revision>
  <dcterms:created xsi:type="dcterms:W3CDTF">2019-05-29T09:14:32Z</dcterms:created>
  <dcterms:modified xsi:type="dcterms:W3CDTF">2021-03-16T20:49:31Z</dcterms:modified>
</cp:coreProperties>
</file>